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65"/>
  </p:notesMasterIdLst>
  <p:sldIdLst>
    <p:sldId id="256" r:id="rId2"/>
    <p:sldId id="302" r:id="rId3"/>
    <p:sldId id="257" r:id="rId4"/>
    <p:sldId id="258" r:id="rId5"/>
    <p:sldId id="259" r:id="rId6"/>
    <p:sldId id="260" r:id="rId7"/>
    <p:sldId id="262" r:id="rId8"/>
    <p:sldId id="32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04" r:id="rId19"/>
    <p:sldId id="272" r:id="rId20"/>
    <p:sldId id="273" r:id="rId21"/>
    <p:sldId id="312" r:id="rId22"/>
    <p:sldId id="275" r:id="rId23"/>
    <p:sldId id="276" r:id="rId24"/>
    <p:sldId id="278" r:id="rId25"/>
    <p:sldId id="303" r:id="rId26"/>
    <p:sldId id="313" r:id="rId27"/>
    <p:sldId id="305" r:id="rId28"/>
    <p:sldId id="306" r:id="rId29"/>
    <p:sldId id="307" r:id="rId30"/>
    <p:sldId id="279" r:id="rId31"/>
    <p:sldId id="280" r:id="rId32"/>
    <p:sldId id="310" r:id="rId33"/>
    <p:sldId id="331" r:id="rId34"/>
    <p:sldId id="311" r:id="rId35"/>
    <p:sldId id="281" r:id="rId36"/>
    <p:sldId id="282" r:id="rId37"/>
    <p:sldId id="308" r:id="rId38"/>
    <p:sldId id="283" r:id="rId39"/>
    <p:sldId id="284" r:id="rId40"/>
    <p:sldId id="309" r:id="rId41"/>
    <p:sldId id="314" r:id="rId42"/>
    <p:sldId id="285" r:id="rId43"/>
    <p:sldId id="300" r:id="rId44"/>
    <p:sldId id="293" r:id="rId45"/>
    <p:sldId id="294" r:id="rId46"/>
    <p:sldId id="315" r:id="rId47"/>
    <p:sldId id="316" r:id="rId48"/>
    <p:sldId id="317" r:id="rId49"/>
    <p:sldId id="318" r:id="rId50"/>
    <p:sldId id="319" r:id="rId51"/>
    <p:sldId id="320" r:id="rId52"/>
    <p:sldId id="322" r:id="rId53"/>
    <p:sldId id="321" r:id="rId54"/>
    <p:sldId id="323" r:id="rId55"/>
    <p:sldId id="324" r:id="rId56"/>
    <p:sldId id="325" r:id="rId57"/>
    <p:sldId id="327" r:id="rId58"/>
    <p:sldId id="328" r:id="rId59"/>
    <p:sldId id="326" r:id="rId60"/>
    <p:sldId id="297" r:id="rId61"/>
    <p:sldId id="295" r:id="rId62"/>
    <p:sldId id="301" r:id="rId63"/>
    <p:sldId id="330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E5119-5F78-499B-AEFA-108C96A9117F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80E79-352F-4392-9E86-0BFAF6A0F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A2A6AFC-3C10-48F6-A508-9F1469F9984C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BA400A-7D9F-4BC5-9E4F-8D0487B7C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Wide%20World%20of%20Vocaloid/6%20Rin-Len%20Jabberywocky%20Jabberwocka.mp4" TargetMode="External"/><Relationship Id="rId2" Type="http://schemas.openxmlformats.org/officeDocument/2006/relationships/hyperlink" Target="8Hit%20SUB.wmv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Wide%20World%20of%20Vocaloid/7%20Luka%20Just%20Be%20Friends.mp4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Wide%20World%20of%20Vocaloid/8%20Gakupo%20Dancing%20Samurai.mp4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Wide%20World%20of%20Vocaloid/9%20Gumi%20Mozaik%20Role.mp4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Wide%20World%20of%20Vocaloid/10%20Yuki%20Showasen%20Girl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Wide%20World%20of%20Vocaloid/11%20Miki%20Romantic%20Night.mp4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6" Type="http://schemas.openxmlformats.org/officeDocument/2006/relationships/hyperlink" Target="Wide%20World%20of%20Vocaloid/12%20Iroha%20Yuki,%20Muon,%20Madobe,%20Nite.mp4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Relationship Id="rId4" Type="http://schemas.openxmlformats.org/officeDocument/2006/relationships/hyperlink" Target="Wide%20World%20of%20Vocaloid/13%20VY1%20Hakumei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5" Type="http://schemas.openxmlformats.org/officeDocument/2006/relationships/hyperlink" Target="Wide%20World%20of%20Vocaloid/14%20SONiKA%20&#12300;aiSeNMa&#12301;.mp4" TargetMode="Externa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hyperlink" Target="Wide%20World%20of%20Vocaloid/S1%20Fox%20New%20Report.mp4" TargetMode="External"/><Relationship Id="rId5" Type="http://schemas.openxmlformats.org/officeDocument/2006/relationships/hyperlink" Target="Wide%20World%20of%20Vocaloid/Mikunopolis%20Clip.wmv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Wide%20World%20of%20Vocaloid/15%20Engloid%20Demo%20Halloween%20Requiem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Wide%20World%20of%20Vocaloid/16%20GumiExtend%20Interstellar%20Flight.mp4" TargetMode="External"/><Relationship Id="rId2" Type="http://schemas.openxmlformats.org/officeDocument/2006/relationships/hyperlink" Target="Wide%20World%20of%20Vocaloid/S3%20First%20Snow%20Grass%20Song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Wide%20World%20of%20Vocaloid/17%20Kaito%20Append%20A%20Thousand%20Year%20Solo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Wide%20World%20of%20Vocaloid/18%20Miku%20Hot%20Dog%20Commercial.mp4" TargetMode="External"/><Relationship Id="rId2" Type="http://schemas.openxmlformats.org/officeDocument/2006/relationships/hyperlink" Target="Wide%20World%20of%20Vocaloid/S2%20Miku%20Commercial%20Comp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Wide%20World%20of%20Vocaloid/19%20Google%20Chrome%20Tell%20Your%20World.mp4" TargetMode="Externa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Wide%20World%20of%20Vocaloid/20%20fVisiOn%20Tabletop%20Hologram.mp4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Wide%20World%20of%20Vocaloid/2%20Lola%20-%20Without%20You.mp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Wide%20World%20of%20Vocaloid/21%20MMD%20Kinect%20Heartbreaker.mp4" TargetMode="Externa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Wide%20World%20of%20Vocaloid/22%20Vocalistener%20Gumi%20Packaged.mp4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Wide%20World%20of%20Vocaloid/5%20Miku%20Freely%20Tomorrow.mp4" TargetMode="Externa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Wide%20World%20of%20Vocaloid/23%20Vocaloid%203%20Miku%20Memoria.mp4" TargetMode="Externa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Relationship Id="rId6" Type="http://schemas.openxmlformats.org/officeDocument/2006/relationships/hyperlink" Target="Wide%20World%20of%20Vocaloid/S5%20Project%20Mirai%20Full.mp4" TargetMode="External"/><Relationship Id="rId5" Type="http://schemas.openxmlformats.org/officeDocument/2006/relationships/hyperlink" Target="Wide%20World%20of%20Vocaloid/25%20PSVita%20Trailer%20Cat%20Food.mp4" TargetMode="Externa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Relationship Id="rId5" Type="http://schemas.openxmlformats.org/officeDocument/2006/relationships/hyperlink" Target="Wide%20World%20of%20Vocaloid/26%20Chibi%20Miku%20San.mp4" TargetMode="External"/><Relationship Id="rId4" Type="http://schemas.openxmlformats.org/officeDocument/2006/relationships/image" Target="../media/image7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&#12304;&#21512;&#21809;&#12305;&#12527;&#12540;&#12523;&#12474;&#12456;&#12531;&#12489;&#12539;&#12480;&#12531;&#12473;&#12507;&#12540;&#12523;%20_%20World's%20End%20Dancehall%20-%20Nico%20Nico%20Chorus.mp4" TargetMode="Externa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Wide%20World%20of%20Vocaloid/27%20Teto%20Mischevious%20Function.mp4" TargetMode="Externa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hyperlink" Target="Wide%20World%20of%20Vocaloid/28%20Oliver%20Scarborough%20Fair.mp4" TargetMode="Externa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Wide%20World%20of%20Vocaloid/29%20English%20Miku%20Demo.mp4" TargetMode="Externa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hyperlink" Target="Wide%20World%20of%20Vocaloid/30%20SeeU%20I=Fantasy%20Demo.mp4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hyperlink" Target="Wide%20World%20of%20Vocaloid/4%20Kaito%20World%20is%20Mine.mp4" TargetMode="External"/><Relationship Id="rId4" Type="http://schemas.openxmlformats.org/officeDocument/2006/relationships/hyperlink" Target="Wide%20World%20of%20Vocaloid/3%20Meiko%20Fairy%20Tailed.mp4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hyperlink" Target="Wide%20World%20of%20Vocaloid/31%20Yayin%20Gongyu%20Demo.mp4" TargetMode="Externa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Wide%20World%20of%20Vocaloid/32%20IA%20Tori%20no%20Ai%20Uta.mp4" TargetMode="Externa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Wide%20World%20of%20Vocaloid/33%20Bruno%20Demo%20La%20Flaca.mp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hyperlink" Target="Wide%20World%20of%20Vocaloid/34%20Yuzuki%20Yukari%20Setsu-Getsu-Ka.mp4" TargetMode="Externa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Wide%20World%20of%20Vocaloid/35%20Miku%20Skyrim.mp4" TargetMode="External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%5bEng%20Karaoke%5d&#12304;Hatsune%20Miku&#12305;%20&#21315;&#26412;&#26716;%20%20Thousand%20Sakura%20(&#40658;&#12358;&#12373;P).mp4" TargetMode="Externa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Welcome to The Wide World of </a:t>
            </a:r>
            <a:r>
              <a:rPr lang="en-US" dirty="0" err="1" smtClean="0"/>
              <a:t>Vocaloid</a:t>
            </a:r>
            <a:r>
              <a:rPr lang="en-US" dirty="0" smtClean="0"/>
              <a:t> at </a:t>
            </a:r>
            <a:r>
              <a:rPr lang="en-US" dirty="0" err="1" smtClean="0"/>
              <a:t>Ohaycon</a:t>
            </a:r>
            <a:r>
              <a:rPr lang="en-US" dirty="0" smtClean="0"/>
              <a:t> 2012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524000"/>
            <a:ext cx="6443204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Miku</a:t>
            </a:r>
            <a:r>
              <a:rPr lang="en-US" dirty="0" smtClean="0"/>
              <a:t> </a:t>
            </a:r>
            <a:r>
              <a:rPr lang="en-US" dirty="0" err="1" smtClean="0"/>
              <a:t>Hatsune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Released by </a:t>
            </a:r>
            <a:r>
              <a:rPr lang="en-US" dirty="0" err="1" smtClean="0"/>
              <a:t>Crypton</a:t>
            </a:r>
            <a:r>
              <a:rPr lang="en-US" dirty="0" smtClean="0"/>
              <a:t> Future Media in 2007</a:t>
            </a:r>
          </a:p>
          <a:p>
            <a:r>
              <a:rPr lang="en-US" dirty="0" smtClean="0"/>
              <a:t>Voiced by Saki Fujita</a:t>
            </a:r>
          </a:p>
          <a:p>
            <a:r>
              <a:rPr lang="en-US" dirty="0" smtClean="0"/>
              <a:t>Recommended Genre: Pop Music</a:t>
            </a:r>
          </a:p>
          <a:p>
            <a:r>
              <a:rPr lang="en-US" dirty="0" smtClean="0"/>
              <a:t>Name translates as “First Sound from the Future”</a:t>
            </a:r>
          </a:p>
          <a:p>
            <a:r>
              <a:rPr lang="en-US" dirty="0" smtClean="0"/>
              <a:t>Original </a:t>
            </a:r>
            <a:r>
              <a:rPr lang="en-US" dirty="0" err="1" smtClean="0"/>
              <a:t>Boxart</a:t>
            </a:r>
            <a:r>
              <a:rPr lang="en-US" dirty="0" smtClean="0"/>
              <a:t> by Japanese Artist KEI</a:t>
            </a:r>
          </a:p>
          <a:p>
            <a:endParaRPr 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352" y="1066800"/>
            <a:ext cx="306258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Rin</a:t>
            </a:r>
            <a:r>
              <a:rPr lang="en-US" dirty="0" smtClean="0"/>
              <a:t> and Len </a:t>
            </a:r>
            <a:r>
              <a:rPr lang="en-US" dirty="0" err="1" smtClean="0"/>
              <a:t>Kagamine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Rin</a:t>
            </a:r>
            <a:r>
              <a:rPr lang="en-US" dirty="0" smtClean="0">
                <a:hlinkClick r:id="rId2" action="ppaction://hlinkfile"/>
              </a:rPr>
              <a:t> and Len Demo 1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3" action="ppaction://hlinkfile"/>
              </a:rPr>
              <a:t>Rin</a:t>
            </a:r>
            <a:r>
              <a:rPr lang="en-US" dirty="0" smtClean="0">
                <a:hlinkClick r:id="rId3" action="ppaction://hlinkfile"/>
              </a:rPr>
              <a:t> and Len </a:t>
            </a:r>
            <a:r>
              <a:rPr lang="en-US" dirty="0" smtClean="0">
                <a:hlinkClick r:id="rId3" action="ppaction://hlinkfile"/>
              </a:rPr>
              <a:t>Demo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Released in Late 2007</a:t>
            </a:r>
          </a:p>
          <a:p>
            <a:r>
              <a:rPr lang="en-US" dirty="0" smtClean="0"/>
              <a:t>Both Voiced by </a:t>
            </a:r>
            <a:r>
              <a:rPr lang="en-US" dirty="0" err="1" smtClean="0"/>
              <a:t>Asami</a:t>
            </a:r>
            <a:r>
              <a:rPr lang="en-US" dirty="0" smtClean="0"/>
              <a:t> </a:t>
            </a:r>
            <a:r>
              <a:rPr lang="en-US" dirty="0" err="1" smtClean="0"/>
              <a:t>Shimoda</a:t>
            </a:r>
            <a:r>
              <a:rPr lang="en-US" dirty="0" smtClean="0"/>
              <a:t>.</a:t>
            </a:r>
          </a:p>
          <a:p>
            <a:r>
              <a:rPr lang="en-US" dirty="0" smtClean="0"/>
              <a:t>Age: 14</a:t>
            </a:r>
          </a:p>
          <a:p>
            <a:r>
              <a:rPr lang="en-US" dirty="0" smtClean="0"/>
              <a:t>Initial problems led to a complimentary Act 2 update being release quickly.</a:t>
            </a:r>
          </a:p>
          <a:p>
            <a:r>
              <a:rPr lang="en-US" dirty="0" smtClean="0"/>
              <a:t>Released as twins, their names are inspired from “Right” and “Left”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371600"/>
            <a:ext cx="457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Luka </a:t>
            </a:r>
            <a:r>
              <a:rPr lang="en-US" dirty="0" err="1" smtClean="0"/>
              <a:t>Megurine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Luka 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Released in Early 2009</a:t>
            </a:r>
          </a:p>
          <a:p>
            <a:r>
              <a:rPr lang="en-US" dirty="0" smtClean="0"/>
              <a:t>Voiced by </a:t>
            </a:r>
            <a:r>
              <a:rPr lang="en-US" dirty="0" err="1" smtClean="0"/>
              <a:t>Asakawa</a:t>
            </a:r>
            <a:r>
              <a:rPr lang="en-US" dirty="0" smtClean="0"/>
              <a:t> </a:t>
            </a:r>
            <a:r>
              <a:rPr lang="en-US" dirty="0" err="1" smtClean="0"/>
              <a:t>Yuu</a:t>
            </a:r>
            <a:endParaRPr lang="en-US" dirty="0" smtClean="0"/>
          </a:p>
          <a:p>
            <a:r>
              <a:rPr lang="en-US" dirty="0" smtClean="0"/>
              <a:t>Age: 20</a:t>
            </a:r>
          </a:p>
          <a:p>
            <a:r>
              <a:rPr lang="en-US" dirty="0" smtClean="0"/>
              <a:t>Name means “To spread sound and song through the world”</a:t>
            </a:r>
          </a:p>
          <a:p>
            <a:r>
              <a:rPr lang="en-US" dirty="0" smtClean="0"/>
              <a:t>First Bilingual </a:t>
            </a:r>
            <a:r>
              <a:rPr lang="en-US" dirty="0" err="1" smtClean="0"/>
              <a:t>Vocaloid</a:t>
            </a:r>
            <a:endParaRPr lang="en-US" dirty="0" smtClean="0"/>
          </a:p>
          <a:p>
            <a:r>
              <a:rPr lang="en-US" dirty="0" smtClean="0"/>
              <a:t>First Voice in the Character Series to feature a more mature sound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954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Gakupo</a:t>
            </a:r>
            <a:r>
              <a:rPr lang="en-US" dirty="0" smtClean="0"/>
              <a:t> </a:t>
            </a:r>
            <a:r>
              <a:rPr lang="en-US" dirty="0" err="1" smtClean="0"/>
              <a:t>Kamui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Gakupo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Released in 2008 by Internet Co. Ltd. </a:t>
            </a:r>
          </a:p>
          <a:p>
            <a:r>
              <a:rPr lang="en-US" dirty="0" smtClean="0"/>
              <a:t>Officially known as </a:t>
            </a:r>
            <a:r>
              <a:rPr lang="en-US" dirty="0" err="1" smtClean="0"/>
              <a:t>Gakupoid</a:t>
            </a:r>
            <a:endParaRPr lang="en-US" dirty="0" smtClean="0"/>
          </a:p>
          <a:p>
            <a:r>
              <a:rPr lang="en-US" dirty="0" smtClean="0"/>
              <a:t>Voiced by popular Japanese singer </a:t>
            </a:r>
            <a:r>
              <a:rPr lang="en-US" dirty="0" err="1" smtClean="0"/>
              <a:t>Gackt</a:t>
            </a:r>
            <a:r>
              <a:rPr lang="en-US" dirty="0" smtClean="0"/>
              <a:t>.</a:t>
            </a:r>
          </a:p>
          <a:p>
            <a:r>
              <a:rPr lang="en-US" dirty="0" smtClean="0"/>
              <a:t>Art done by </a:t>
            </a:r>
            <a:r>
              <a:rPr lang="en-US" dirty="0" err="1" smtClean="0"/>
              <a:t>Kentarou</a:t>
            </a:r>
            <a:r>
              <a:rPr lang="en-US" dirty="0" smtClean="0"/>
              <a:t> Miura (author of Berserk)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71600"/>
            <a:ext cx="3072984" cy="367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GUMI </a:t>
            </a:r>
            <a:r>
              <a:rPr lang="en-US" dirty="0" err="1" smtClean="0"/>
              <a:t>Megpoid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GUMI 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Released by Internet Co. Ltd. In 2009</a:t>
            </a:r>
          </a:p>
          <a:p>
            <a:r>
              <a:rPr lang="en-US" dirty="0" smtClean="0"/>
              <a:t>Software officially known as </a:t>
            </a:r>
            <a:r>
              <a:rPr lang="en-US" dirty="0" err="1" smtClean="0"/>
              <a:t>Megpoid</a:t>
            </a:r>
            <a:endParaRPr lang="en-US" dirty="0" smtClean="0"/>
          </a:p>
          <a:p>
            <a:r>
              <a:rPr lang="en-US" dirty="0" smtClean="0"/>
              <a:t>Voiced by Megumi Nakajima, the voice actress of </a:t>
            </a:r>
            <a:r>
              <a:rPr lang="en-US" dirty="0" err="1" smtClean="0"/>
              <a:t>Ranka</a:t>
            </a:r>
            <a:r>
              <a:rPr lang="en-US" dirty="0" smtClean="0"/>
              <a:t> Lee from </a:t>
            </a:r>
            <a:r>
              <a:rPr lang="en-US" dirty="0" err="1" smtClean="0"/>
              <a:t>Macross</a:t>
            </a:r>
            <a:r>
              <a:rPr lang="en-US" dirty="0" smtClean="0"/>
              <a:t> Frontier.</a:t>
            </a:r>
          </a:p>
          <a:p>
            <a:r>
              <a:rPr lang="en-US" dirty="0" smtClean="0"/>
              <a:t>Most popular “new” </a:t>
            </a:r>
            <a:r>
              <a:rPr lang="en-US" dirty="0" err="1" smtClean="0"/>
              <a:t>Vocaloid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143000"/>
            <a:ext cx="4343400" cy="42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Yuki </a:t>
            </a:r>
            <a:r>
              <a:rPr lang="en-US" dirty="0" err="1" smtClean="0"/>
              <a:t>Kaai</a:t>
            </a:r>
            <a:r>
              <a:rPr lang="en-US" dirty="0" smtClean="0"/>
              <a:t> and </a:t>
            </a:r>
            <a:r>
              <a:rPr lang="en-US" dirty="0" err="1" smtClean="0"/>
              <a:t>Kiyoteru</a:t>
            </a:r>
            <a:r>
              <a:rPr lang="en-US" dirty="0" smtClean="0"/>
              <a:t> </a:t>
            </a:r>
            <a:r>
              <a:rPr lang="en-US" dirty="0" err="1" smtClean="0"/>
              <a:t>Hiyama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Yuki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Released in December 2009  by AH Software</a:t>
            </a:r>
          </a:p>
          <a:p>
            <a:r>
              <a:rPr lang="en-US" dirty="0" smtClean="0"/>
              <a:t>Intended as a Student/Teacher pair but are often used separately. </a:t>
            </a:r>
          </a:p>
          <a:p>
            <a:r>
              <a:rPr lang="en-US" dirty="0" err="1" smtClean="0"/>
              <a:t>Kiyoteru</a:t>
            </a:r>
            <a:r>
              <a:rPr lang="en-US" dirty="0" smtClean="0"/>
              <a:t> voiced by singer Kiyoshi </a:t>
            </a:r>
            <a:r>
              <a:rPr lang="en-US" dirty="0" err="1" smtClean="0"/>
              <a:t>Hiyama</a:t>
            </a:r>
            <a:r>
              <a:rPr lang="en-US" dirty="0" smtClean="0"/>
              <a:t>.</a:t>
            </a:r>
          </a:p>
          <a:p>
            <a:r>
              <a:rPr lang="en-US" dirty="0" smtClean="0"/>
              <a:t>Yuki is voiced by an anonymous grade-schooler.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27813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667000"/>
            <a:ext cx="220914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SF-A2 Miki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Miki 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Released by AH Software in 2009</a:t>
            </a:r>
          </a:p>
          <a:p>
            <a:r>
              <a:rPr lang="en-US" dirty="0" smtClean="0"/>
              <a:t>Voiced by Miki Furukawa</a:t>
            </a:r>
          </a:p>
          <a:p>
            <a:r>
              <a:rPr lang="en-US" dirty="0" smtClean="0"/>
              <a:t>While not very popular solo, she is often used for harmonies and to fill in pitch range gaps of other </a:t>
            </a:r>
            <a:r>
              <a:rPr lang="en-US" dirty="0" err="1" smtClean="0"/>
              <a:t>Vocaloids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Sung the OP for “Hello Kitty to </a:t>
            </a:r>
            <a:r>
              <a:rPr lang="en-US" dirty="0" err="1" smtClean="0"/>
              <a:t>Issho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275" y="1743869"/>
            <a:ext cx="33432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Other Japanese </a:t>
            </a:r>
            <a:r>
              <a:rPr lang="en-US" dirty="0" err="1" smtClean="0"/>
              <a:t>Vocaloid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143000"/>
            <a:ext cx="2409825" cy="3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2590800"/>
            <a:ext cx="2062163" cy="337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0375" y="3124200"/>
            <a:ext cx="23336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7200" y="4114800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Lily</a:t>
            </a:r>
            <a:endParaRPr 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981200" y="60198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Gachapoid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95800" y="4495800"/>
            <a:ext cx="220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Iroha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Nekomura</a:t>
            </a:r>
            <a:endParaRPr 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934200" y="2057400"/>
            <a:ext cx="220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Utatane</a:t>
            </a:r>
            <a:r>
              <a:rPr lang="en-US" sz="2800" b="1" dirty="0"/>
              <a:t> </a:t>
            </a:r>
            <a:r>
              <a:rPr lang="en-US" sz="2800" b="1" dirty="0" err="1" smtClean="0"/>
              <a:t>Piko</a:t>
            </a:r>
            <a:endParaRPr 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29200" y="54102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6" action="ppaction://hlinkfile"/>
              </a:rPr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More </a:t>
            </a:r>
            <a:r>
              <a:rPr lang="en-US" dirty="0" err="1" smtClean="0"/>
              <a:t>Vocaloids</a:t>
            </a:r>
            <a:r>
              <a:rPr lang="en-US" dirty="0" smtClean="0"/>
              <a:t> by </a:t>
            </a:r>
            <a:r>
              <a:rPr lang="en-US" dirty="0" err="1" smtClean="0"/>
              <a:t>Bplats</a:t>
            </a:r>
            <a:r>
              <a:rPr lang="en-US" dirty="0" smtClean="0"/>
              <a:t> and Yamaha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22669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828800"/>
            <a:ext cx="274524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47800" y="5334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4" action="ppaction://hlinkfile"/>
              </a:rPr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English-singing </a:t>
            </a:r>
            <a:r>
              <a:rPr lang="en-US" dirty="0" err="1" smtClean="0"/>
              <a:t>Vocaloids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err="1" smtClean="0"/>
              <a:t>Engloids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Original </a:t>
            </a:r>
            <a:r>
              <a:rPr lang="en-US" dirty="0" err="1" smtClean="0"/>
              <a:t>Vocaloid</a:t>
            </a:r>
            <a:r>
              <a:rPr lang="en-US" dirty="0" smtClean="0"/>
              <a:t> creators Zero-G have released five English voices using </a:t>
            </a:r>
            <a:r>
              <a:rPr lang="en-US" dirty="0" err="1" smtClean="0"/>
              <a:t>Vocaloid</a:t>
            </a:r>
            <a:r>
              <a:rPr lang="en-US" dirty="0" smtClean="0"/>
              <a:t> 1 and 2: Leon and Lola, Miriam (’04-05), Prima (‘08), </a:t>
            </a:r>
            <a:r>
              <a:rPr lang="en-US" dirty="0" err="1" smtClean="0"/>
              <a:t>Sonika</a:t>
            </a:r>
            <a:r>
              <a:rPr lang="en-US" dirty="0" smtClean="0"/>
              <a:t> (</a:t>
            </a:r>
          </a:p>
          <a:p>
            <a:r>
              <a:rPr lang="en-US" dirty="0" smtClean="0"/>
              <a:t>‘09) , and </a:t>
            </a:r>
            <a:r>
              <a:rPr lang="en-US" dirty="0" err="1" smtClean="0"/>
              <a:t>Tonio</a:t>
            </a:r>
            <a:r>
              <a:rPr lang="en-US" dirty="0" smtClean="0"/>
              <a:t> (2010)</a:t>
            </a:r>
          </a:p>
          <a:p>
            <a:r>
              <a:rPr lang="en-US" dirty="0" err="1" smtClean="0"/>
              <a:t>Sonika</a:t>
            </a:r>
            <a:r>
              <a:rPr lang="en-US" dirty="0" smtClean="0"/>
              <a:t> was enhanced and re-released as the first “Chinese speaking” </a:t>
            </a:r>
            <a:r>
              <a:rPr lang="en-US" dirty="0" err="1" smtClean="0"/>
              <a:t>Vocaloid</a:t>
            </a:r>
            <a:r>
              <a:rPr lang="en-US" dirty="0" smtClean="0"/>
              <a:t> in 2010.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3886200"/>
            <a:ext cx="19812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1295400"/>
            <a:ext cx="2047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676400"/>
            <a:ext cx="224388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105400" y="4648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5" action="ppaction://hlinkfile"/>
              </a:rPr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Miku</a:t>
            </a:r>
            <a:r>
              <a:rPr lang="en-US" dirty="0" smtClean="0"/>
              <a:t> Arrives in America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410075"/>
            <a:ext cx="3810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1" y="1371600"/>
            <a:ext cx="3769962" cy="282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143000"/>
            <a:ext cx="22860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400800" y="5486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 action="ppaction://hlinkfile"/>
              </a:rPr>
              <a:t>Concert Video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43434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6" action="ppaction://hlinkfile"/>
              </a:rPr>
              <a:t>News Clip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English-singing </a:t>
            </a:r>
            <a:r>
              <a:rPr lang="en-US" dirty="0" err="1" smtClean="0"/>
              <a:t>Vocaloids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err="1" smtClean="0"/>
              <a:t>Engloids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Engloid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Swedish company </a:t>
            </a:r>
            <a:r>
              <a:rPr lang="en-US" dirty="0" err="1" smtClean="0"/>
              <a:t>PowerFX</a:t>
            </a:r>
            <a:r>
              <a:rPr lang="en-US" dirty="0" smtClean="0"/>
              <a:t> has released two English speaking </a:t>
            </a:r>
            <a:r>
              <a:rPr lang="en-US" dirty="0" err="1" smtClean="0"/>
              <a:t>Vocaloid</a:t>
            </a:r>
            <a:r>
              <a:rPr lang="en-US" dirty="0" smtClean="0"/>
              <a:t> 2s: Sweet Ann (2007) and Big Al (2009).</a:t>
            </a:r>
          </a:p>
          <a:p>
            <a:r>
              <a:rPr lang="en-US" dirty="0" smtClean="0"/>
              <a:t>Compared to other </a:t>
            </a:r>
            <a:r>
              <a:rPr lang="en-US" dirty="0" err="1" smtClean="0"/>
              <a:t>Engloids</a:t>
            </a:r>
            <a:r>
              <a:rPr lang="en-US" dirty="0" smtClean="0"/>
              <a:t>, they have been more widely embraced by the mainstream community.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371600"/>
            <a:ext cx="19621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4338" y="3124200"/>
            <a:ext cx="2241062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Append/Extend </a:t>
            </a:r>
            <a:r>
              <a:rPr lang="en-US" dirty="0" err="1" smtClean="0"/>
              <a:t>Voicebanks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MikuAppend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3" action="ppaction://hlinkfile"/>
              </a:rPr>
              <a:t>GumiEXTEND</a:t>
            </a:r>
            <a:r>
              <a:rPr lang="en-US" dirty="0" smtClean="0">
                <a:hlinkClick r:id="rId3" action="ppaction://hlinkfile"/>
              </a:rPr>
              <a:t> Demo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Add-on </a:t>
            </a:r>
            <a:r>
              <a:rPr lang="en-US" dirty="0" err="1" smtClean="0"/>
              <a:t>Voicebanks</a:t>
            </a:r>
            <a:r>
              <a:rPr lang="en-US" dirty="0" smtClean="0"/>
              <a:t> Released to help increase the vocal range and capability of </a:t>
            </a:r>
            <a:r>
              <a:rPr lang="en-US" dirty="0" err="1" smtClean="0"/>
              <a:t>Vocaloid</a:t>
            </a:r>
            <a:r>
              <a:rPr lang="en-US" dirty="0" smtClean="0"/>
              <a:t> 2 voices.</a:t>
            </a:r>
          </a:p>
          <a:p>
            <a:r>
              <a:rPr lang="en-US" dirty="0" smtClean="0"/>
              <a:t>Currently </a:t>
            </a:r>
            <a:r>
              <a:rPr lang="en-US" dirty="0" err="1" smtClean="0"/>
              <a:t>Miku</a:t>
            </a:r>
            <a:r>
              <a:rPr lang="en-US" dirty="0" smtClean="0"/>
              <a:t>, </a:t>
            </a:r>
            <a:r>
              <a:rPr lang="en-US" dirty="0" err="1" smtClean="0"/>
              <a:t>Rin</a:t>
            </a:r>
            <a:r>
              <a:rPr lang="en-US" dirty="0" smtClean="0"/>
              <a:t>/Len, and Gumi have released versions.</a:t>
            </a:r>
          </a:p>
          <a:p>
            <a:r>
              <a:rPr lang="en-US" dirty="0" err="1" smtClean="0"/>
              <a:t>Kaito</a:t>
            </a:r>
            <a:r>
              <a:rPr lang="en-US" dirty="0" smtClean="0"/>
              <a:t>, Luka, and </a:t>
            </a:r>
            <a:r>
              <a:rPr lang="en-US" dirty="0" err="1" smtClean="0"/>
              <a:t>Meiko</a:t>
            </a:r>
            <a:r>
              <a:rPr lang="en-US" dirty="0" smtClean="0"/>
              <a:t> all slated for Append Releases.</a:t>
            </a: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137775"/>
            <a:ext cx="2895600" cy="424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2544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New Developments in 2011</a:t>
            </a:r>
            <a:endParaRPr lang="en-US" dirty="0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7239000" cy="511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SEGA’s </a:t>
            </a:r>
            <a:r>
              <a:rPr lang="en-US" dirty="0" err="1" smtClean="0"/>
              <a:t>Miku</a:t>
            </a:r>
            <a:r>
              <a:rPr lang="en-US" dirty="0" smtClean="0"/>
              <a:t> 39 Giving Day Concert Continues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371600"/>
            <a:ext cx="52387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492223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199" y="3886200"/>
            <a:ext cx="487680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Miku</a:t>
            </a:r>
            <a:r>
              <a:rPr lang="en-US" dirty="0" smtClean="0"/>
              <a:t> Comes to America:              LA Anime Expo 2011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fi-FI" dirty="0" smtClean="0"/>
              <a:t>Miku announced as the first Anime Expo ”Virtual Guest of Honor” in May 2011. </a:t>
            </a:r>
          </a:p>
          <a:p>
            <a:r>
              <a:rPr lang="fi-FI" dirty="0" smtClean="0"/>
              <a:t>Weekend featured several panels on the history and future of Vocaloid.</a:t>
            </a:r>
          </a:p>
          <a:p>
            <a:r>
              <a:rPr lang="fi-FI" dirty="0" smtClean="0"/>
              <a:t>Weekend headlined by the record-breaking Mikunopolis Concert in the Nokia Theatre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66850"/>
            <a:ext cx="3426798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Announcements from LA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Kaito</a:t>
            </a:r>
            <a:r>
              <a:rPr lang="en-US" dirty="0" smtClean="0">
                <a:hlinkClick r:id="rId2" action="ppaction://hlinkfile"/>
              </a:rPr>
              <a:t> Append 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Launch of </a:t>
            </a:r>
            <a:r>
              <a:rPr lang="en-US" dirty="0" err="1" smtClean="0"/>
              <a:t>Mikubook</a:t>
            </a:r>
            <a:r>
              <a:rPr lang="en-US" dirty="0" smtClean="0"/>
              <a:t>, a social site for Western fans.</a:t>
            </a:r>
          </a:p>
          <a:p>
            <a:r>
              <a:rPr lang="en-US" dirty="0" smtClean="0"/>
              <a:t>Confirmation of progress on English version of </a:t>
            </a:r>
            <a:r>
              <a:rPr lang="en-US" dirty="0" err="1" smtClean="0"/>
              <a:t>Hatsune</a:t>
            </a:r>
            <a:r>
              <a:rPr lang="en-US" dirty="0" smtClean="0"/>
              <a:t> </a:t>
            </a:r>
            <a:r>
              <a:rPr lang="en-US" dirty="0" err="1" smtClean="0"/>
              <a:t>Miku</a:t>
            </a:r>
            <a:endParaRPr lang="en-US" dirty="0" smtClean="0"/>
          </a:p>
          <a:p>
            <a:r>
              <a:rPr lang="en-US" dirty="0" smtClean="0"/>
              <a:t>Confirmation of </a:t>
            </a:r>
            <a:r>
              <a:rPr lang="en-US" dirty="0" err="1" smtClean="0"/>
              <a:t>Kaito</a:t>
            </a:r>
            <a:r>
              <a:rPr lang="en-US" dirty="0" smtClean="0"/>
              <a:t> Append and Luka Append Development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4286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191000"/>
            <a:ext cx="3543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Mikubook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Pseudo-Social Networking Site Designed for Western fans with a focus on English-speakers. </a:t>
            </a:r>
          </a:p>
          <a:p>
            <a:r>
              <a:rPr lang="en-US" dirty="0" smtClean="0"/>
              <a:t>Users are able to link </a:t>
            </a:r>
            <a:r>
              <a:rPr lang="en-US" dirty="0" err="1" smtClean="0"/>
              <a:t>Facebook</a:t>
            </a:r>
            <a:r>
              <a:rPr lang="en-US" dirty="0" smtClean="0"/>
              <a:t>/Twitter Accounts, Share and Favorites Songs, and Receive new recommendations</a:t>
            </a:r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3515677" cy="292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Miku</a:t>
            </a:r>
            <a:r>
              <a:rPr lang="en-US" dirty="0" smtClean="0"/>
              <a:t> Partners with Toyota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Compilation Video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3" action="ppaction://hlinkfile"/>
              </a:rPr>
              <a:t>Miku</a:t>
            </a:r>
            <a:r>
              <a:rPr lang="en-US" dirty="0" smtClean="0">
                <a:hlinkClick r:id="rId3" action="ppaction://hlinkfile"/>
              </a:rPr>
              <a:t> Commercial Video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Miku</a:t>
            </a:r>
            <a:r>
              <a:rPr lang="en-US" dirty="0" smtClean="0"/>
              <a:t> began to appear in a series of ads targeting a primarily young, west coast, and online audience in the summer of 2011. </a:t>
            </a:r>
          </a:p>
          <a:p>
            <a:r>
              <a:rPr lang="en-US" dirty="0" smtClean="0"/>
              <a:t>Toyota was also an official sponsor of the 2011 </a:t>
            </a:r>
            <a:r>
              <a:rPr lang="en-US" dirty="0" err="1" smtClean="0"/>
              <a:t>Mikunopolis</a:t>
            </a:r>
            <a:r>
              <a:rPr lang="en-US" dirty="0" smtClean="0"/>
              <a:t> Concert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232" y="1444625"/>
            <a:ext cx="2606124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Google Chrome: Tell Your World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 action="ppaction://hlinkfile"/>
              </a:rPr>
              <a:t>Tell Your World Ad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Miku</a:t>
            </a:r>
            <a:r>
              <a:rPr lang="en-US" dirty="0" smtClean="0"/>
              <a:t> recently appeared in a Japanese commercial in the new Google Chrome advertising campaign.</a:t>
            </a:r>
          </a:p>
          <a:p>
            <a:r>
              <a:rPr lang="en-US" dirty="0" smtClean="0"/>
              <a:t>“Tell Your World” by </a:t>
            </a:r>
            <a:r>
              <a:rPr lang="en-US" dirty="0" err="1" smtClean="0"/>
              <a:t>livetune</a:t>
            </a:r>
            <a:r>
              <a:rPr lang="en-US" dirty="0" smtClean="0"/>
              <a:t> featuring </a:t>
            </a:r>
            <a:r>
              <a:rPr lang="en-US" dirty="0" err="1" smtClean="0"/>
              <a:t>Miku</a:t>
            </a:r>
            <a:r>
              <a:rPr lang="en-US" dirty="0" smtClean="0"/>
              <a:t> was recently #1 on the Japanese </a:t>
            </a:r>
            <a:r>
              <a:rPr lang="en-US" dirty="0" err="1" smtClean="0"/>
              <a:t>Itunes</a:t>
            </a:r>
            <a:r>
              <a:rPr lang="en-US" dirty="0" smtClean="0"/>
              <a:t> Charts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4228031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Miku</a:t>
            </a:r>
            <a:r>
              <a:rPr lang="en-US" dirty="0" smtClean="0"/>
              <a:t> Tabletop Hologram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Hologram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New free standing hologram technology  known as </a:t>
            </a:r>
            <a:r>
              <a:rPr lang="en-US" dirty="0" err="1" smtClean="0"/>
              <a:t>fVisiOn</a:t>
            </a:r>
            <a:r>
              <a:rPr lang="en-US" dirty="0" smtClean="0"/>
              <a:t> developed by Japan’s National Information and Communications Technology Center</a:t>
            </a:r>
          </a:p>
          <a:p>
            <a:r>
              <a:rPr lang="en-US" dirty="0" err="1" smtClean="0"/>
              <a:t>Miku</a:t>
            </a:r>
            <a:r>
              <a:rPr lang="en-US" dirty="0" smtClean="0"/>
              <a:t> used as model to demo early functionality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13069"/>
            <a:ext cx="4040188" cy="24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Vocaloid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Singing Synthesizer Software Developed for Musicians by the Yamaha Corporation.</a:t>
            </a:r>
          </a:p>
          <a:p>
            <a:r>
              <a:rPr lang="en-US" dirty="0" smtClean="0"/>
              <a:t>Lola, Leon, and Miriam, the original </a:t>
            </a:r>
            <a:r>
              <a:rPr lang="en-US" dirty="0" err="1" smtClean="0"/>
              <a:t>Vocaloid</a:t>
            </a:r>
            <a:r>
              <a:rPr lang="en-US" dirty="0" smtClean="0"/>
              <a:t> products were released by UK Company Zero-G in 2004.</a:t>
            </a:r>
          </a:p>
          <a:p>
            <a:r>
              <a:rPr lang="en-US" dirty="0" smtClean="0"/>
              <a:t>Won 2005 Electronic Musician Editor’s Choice Award.</a:t>
            </a:r>
          </a:p>
          <a:p>
            <a:r>
              <a:rPr lang="en-US" dirty="0" smtClean="0"/>
              <a:t>Originally saw use primarily for backup vocals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3609975" cy="3956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324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3" action="ppaction://hlinkfile"/>
              </a:rPr>
              <a:t>Lola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Miku</a:t>
            </a:r>
            <a:r>
              <a:rPr lang="en-US" dirty="0" smtClean="0"/>
              <a:t> </a:t>
            </a:r>
            <a:r>
              <a:rPr lang="en-US" dirty="0" err="1" smtClean="0"/>
              <a:t>Miku</a:t>
            </a:r>
            <a:r>
              <a:rPr lang="en-US" dirty="0" smtClean="0"/>
              <a:t> Dance: Your own personal 3-D Animation Suite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Freeware program released in 2008 by Yu Higuchi. </a:t>
            </a:r>
          </a:p>
          <a:p>
            <a:r>
              <a:rPr lang="en-US" dirty="0" smtClean="0"/>
              <a:t>Has undergone many upgrades and has a fully functional English version!</a:t>
            </a:r>
          </a:p>
          <a:p>
            <a:r>
              <a:rPr lang="en-US" dirty="0" smtClean="0"/>
              <a:t>THIS ISN’T JUST VOCALOID, ITS YOUR OWN 3D VIDEO CREATOR!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Kinect’ing</a:t>
            </a:r>
            <a:r>
              <a:rPr lang="en-US" dirty="0" smtClean="0"/>
              <a:t> to the Future:</a:t>
            </a:r>
            <a:br>
              <a:rPr lang="en-US" dirty="0" smtClean="0"/>
            </a:br>
            <a:r>
              <a:rPr lang="en-US" dirty="0" smtClean="0"/>
              <a:t>MMD Motion Capture SAY WHAT?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MMD + </a:t>
            </a:r>
            <a:r>
              <a:rPr lang="en-US" dirty="0" err="1" smtClean="0">
                <a:hlinkClick r:id="rId2" action="ppaction://hlinkfile"/>
              </a:rPr>
              <a:t>Kinect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MMD Driver designed to utilize Microsoft’s </a:t>
            </a:r>
            <a:r>
              <a:rPr lang="en-US" dirty="0" err="1" smtClean="0"/>
              <a:t>Kinect</a:t>
            </a:r>
            <a:r>
              <a:rPr lang="en-US" dirty="0" smtClean="0"/>
              <a:t> device for MMD Motion Capture released in 2011.</a:t>
            </a:r>
          </a:p>
          <a:p>
            <a:r>
              <a:rPr lang="en-US" dirty="0" smtClean="0"/>
              <a:t>Already compatible with English version with upgrades and improvements ongoing in the community.</a:t>
            </a:r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92666"/>
            <a:ext cx="4040188" cy="304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Vocalistener</a:t>
            </a:r>
            <a:r>
              <a:rPr lang="en-US" dirty="0" smtClean="0"/>
              <a:t>: Future of </a:t>
            </a:r>
            <a:r>
              <a:rPr lang="en-US" dirty="0" err="1" smtClean="0"/>
              <a:t>Vocaloid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Vocalistener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Plug-in Software for the new </a:t>
            </a:r>
            <a:r>
              <a:rPr lang="en-US" dirty="0" err="1" smtClean="0"/>
              <a:t>Vocaloid</a:t>
            </a:r>
            <a:r>
              <a:rPr lang="en-US" dirty="0" smtClean="0"/>
              <a:t> 3 </a:t>
            </a:r>
            <a:r>
              <a:rPr lang="en-US" dirty="0" err="1" smtClean="0"/>
              <a:t>Voicebank</a:t>
            </a:r>
            <a:r>
              <a:rPr lang="en-US" dirty="0" smtClean="0"/>
              <a:t> Developed by Japan’s National Institute for Advanced Science and Technology</a:t>
            </a:r>
          </a:p>
          <a:p>
            <a:r>
              <a:rPr lang="en-US" dirty="0" smtClean="0"/>
              <a:t>Using data from the singer’s voice to create authentic sounding </a:t>
            </a:r>
            <a:r>
              <a:rPr lang="en-US" dirty="0" err="1" smtClean="0"/>
              <a:t>Vocaloid</a:t>
            </a:r>
            <a:r>
              <a:rPr lang="en-US" dirty="0" smtClean="0"/>
              <a:t> “copies” of the signing. </a:t>
            </a:r>
            <a:endParaRPr 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494" y="1967706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MitchieM</a:t>
            </a:r>
            <a:r>
              <a:rPr lang="en-US" dirty="0" smtClean="0"/>
              <a:t>: Freely Tomorrow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Freely Tomorrow</a:t>
            </a:r>
            <a:endParaRPr lang="en-US" dirty="0"/>
          </a:p>
        </p:txBody>
      </p:sp>
      <p:pic>
        <p:nvPicPr>
          <p:cNvPr id="7" name="Content Placeholder 6" descr="miku_pazzle.pn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1752601"/>
            <a:ext cx="4115356" cy="3266156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“Freely Tomorrow” Released by Commercial and </a:t>
            </a:r>
            <a:r>
              <a:rPr lang="en-US" dirty="0" err="1" smtClean="0"/>
              <a:t>Vocaloid</a:t>
            </a:r>
            <a:r>
              <a:rPr lang="en-US" dirty="0" smtClean="0"/>
              <a:t> Producer </a:t>
            </a:r>
            <a:r>
              <a:rPr lang="en-US" dirty="0" err="1" smtClean="0"/>
              <a:t>MitchieM</a:t>
            </a:r>
            <a:r>
              <a:rPr lang="en-US" dirty="0" smtClean="0"/>
              <a:t> in August 2011.</a:t>
            </a:r>
          </a:p>
          <a:p>
            <a:r>
              <a:rPr lang="en-US" dirty="0" smtClean="0"/>
              <a:t>Features a very distinct and interesting tuning of </a:t>
            </a:r>
            <a:r>
              <a:rPr lang="en-US" dirty="0" err="1" smtClean="0"/>
              <a:t>Miku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</a:t>
            </a:r>
            <a:r>
              <a:rPr lang="en-US" dirty="0" err="1" smtClean="0"/>
              <a:t>Vocaloid</a:t>
            </a:r>
            <a:r>
              <a:rPr lang="en-US" dirty="0" smtClean="0"/>
              <a:t> 3?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Vocaloid</a:t>
            </a:r>
            <a:r>
              <a:rPr lang="en-US" dirty="0" smtClean="0">
                <a:hlinkClick r:id="rId2" action="ppaction://hlinkfile"/>
              </a:rPr>
              <a:t> 3 Demo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New </a:t>
            </a:r>
            <a:r>
              <a:rPr lang="en-US" dirty="0" err="1" smtClean="0"/>
              <a:t>Vocaloid</a:t>
            </a:r>
            <a:r>
              <a:rPr lang="en-US" dirty="0" smtClean="0"/>
              <a:t> Software Engine Announced in Summer 2011 and Released in October 2011. </a:t>
            </a:r>
          </a:p>
          <a:p>
            <a:r>
              <a:rPr lang="en-US" dirty="0" smtClean="0"/>
              <a:t>Offers huge improvements in sound quality, </a:t>
            </a:r>
            <a:r>
              <a:rPr lang="en-US" dirty="0" err="1" smtClean="0"/>
              <a:t>voicebank</a:t>
            </a:r>
            <a:r>
              <a:rPr lang="en-US" dirty="0" smtClean="0"/>
              <a:t> development, and plug-in compatibility.</a:t>
            </a:r>
          </a:p>
          <a:p>
            <a:r>
              <a:rPr lang="en-US" dirty="0" smtClean="0"/>
              <a:t>Integrated Software Engine for ALL Compatible </a:t>
            </a:r>
            <a:r>
              <a:rPr lang="en-US" dirty="0" err="1" smtClean="0"/>
              <a:t>Voicebanks</a:t>
            </a:r>
            <a:endParaRPr lang="en-US" dirty="0" smtClean="0"/>
          </a:p>
          <a:p>
            <a:r>
              <a:rPr lang="en-US" dirty="0" smtClean="0"/>
              <a:t>Sets the stage for lots of new Japanese and International </a:t>
            </a:r>
            <a:r>
              <a:rPr lang="en-US" dirty="0" err="1" smtClean="0"/>
              <a:t>Vocaloids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3115469" cy="311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Project DIVA and Project DIVA 2nd for PSP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Available @ Amazon, </a:t>
            </a:r>
            <a:r>
              <a:rPr lang="en-US" dirty="0" err="1" smtClean="0"/>
              <a:t>YesAsia</a:t>
            </a:r>
            <a:r>
              <a:rPr lang="en-US" dirty="0" smtClean="0"/>
              <a:t>, and Play-Asia.com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4625"/>
            <a:ext cx="3581399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752600"/>
            <a:ext cx="4041775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Dreamy Theatre: </a:t>
            </a:r>
            <a:br>
              <a:rPr lang="en-US" dirty="0" smtClean="0"/>
            </a:br>
            <a:r>
              <a:rPr lang="en-US" dirty="0" smtClean="0"/>
              <a:t>HD </a:t>
            </a:r>
            <a:r>
              <a:rPr lang="en-US" dirty="0" err="1" smtClean="0"/>
              <a:t>Miku</a:t>
            </a:r>
            <a:r>
              <a:rPr lang="en-US" dirty="0" smtClean="0"/>
              <a:t> for Your PS3</a:t>
            </a:r>
            <a:endParaRPr lang="en-US" dirty="0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82295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Project </a:t>
            </a:r>
            <a:r>
              <a:rPr lang="en-US" dirty="0" err="1" smtClean="0"/>
              <a:t>DivaExtend</a:t>
            </a:r>
            <a:r>
              <a:rPr lang="en-US" dirty="0" smtClean="0"/>
              <a:t>, Project </a:t>
            </a:r>
            <a:r>
              <a:rPr lang="en-US" dirty="0" err="1" smtClean="0"/>
              <a:t>Mirai</a:t>
            </a:r>
            <a:r>
              <a:rPr lang="en-US" dirty="0" smtClean="0"/>
              <a:t>, and Future </a:t>
            </a:r>
            <a:r>
              <a:rPr lang="en-US" dirty="0" err="1" smtClean="0"/>
              <a:t>PSVita</a:t>
            </a:r>
            <a:r>
              <a:rPr lang="en-US" dirty="0" smtClean="0"/>
              <a:t> Game!?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3362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1275" y="1371600"/>
            <a:ext cx="27527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048000"/>
            <a:ext cx="2857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91000" y="4191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5" action="ppaction://hlinkfile"/>
              </a:rPr>
              <a:t>??????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6324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hlinkClick r:id="rId6" action="ppaction://hlinkfile"/>
              </a:rPr>
              <a:t>Mirai</a:t>
            </a:r>
            <a:r>
              <a:rPr lang="en-US" dirty="0" smtClean="0">
                <a:hlinkClick r:id="rId6" action="ppaction://hlinkfile"/>
              </a:rPr>
              <a:t> Trailer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Vocaloid</a:t>
            </a:r>
            <a:r>
              <a:rPr lang="en-US" dirty="0" smtClean="0"/>
              <a:t> Merchandise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33337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371600"/>
            <a:ext cx="436860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95400"/>
            <a:ext cx="3228975" cy="386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524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27660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Vocaloid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79401"/>
            <a:ext cx="7620000" cy="567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Japan Figures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5608934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590800"/>
            <a:ext cx="36310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Miku</a:t>
            </a:r>
            <a:r>
              <a:rPr lang="en-US" dirty="0" smtClean="0"/>
              <a:t> at the Olympics?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Unofficial Campaign to get </a:t>
            </a:r>
            <a:r>
              <a:rPr lang="en-US" dirty="0" err="1" smtClean="0"/>
              <a:t>Miku</a:t>
            </a:r>
            <a:r>
              <a:rPr lang="en-US" dirty="0" smtClean="0"/>
              <a:t> to sing at the London Olympics Opening Ceremonies</a:t>
            </a:r>
          </a:p>
          <a:p>
            <a:r>
              <a:rPr lang="en-US" dirty="0" smtClean="0"/>
              <a:t>Part of a survey on the website “The Top Tens”. </a:t>
            </a:r>
          </a:p>
          <a:p>
            <a:r>
              <a:rPr lang="en-US" dirty="0" smtClean="0"/>
              <a:t>Great indicator of the power of the </a:t>
            </a:r>
            <a:r>
              <a:rPr lang="en-US" dirty="0" err="1" smtClean="0"/>
              <a:t>Vocaloid</a:t>
            </a:r>
            <a:r>
              <a:rPr lang="en-US" dirty="0" smtClean="0"/>
              <a:t> </a:t>
            </a:r>
            <a:r>
              <a:rPr lang="en-US" dirty="0" err="1" smtClean="0"/>
              <a:t>fanbase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6369" y="1444625"/>
            <a:ext cx="3479087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Vocaloid</a:t>
            </a:r>
            <a:r>
              <a:rPr lang="en-US" dirty="0" smtClean="0"/>
              <a:t> </a:t>
            </a:r>
            <a:r>
              <a:rPr lang="en-US" dirty="0" err="1" smtClean="0"/>
              <a:t>Manga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26384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00200"/>
            <a:ext cx="27456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143000"/>
            <a:ext cx="1828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" y="55626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Hatsune</a:t>
            </a:r>
            <a:r>
              <a:rPr lang="en-US" sz="2800" b="1" dirty="0" smtClean="0"/>
              <a:t> Mix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53340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Chibi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Miku</a:t>
            </a:r>
            <a:r>
              <a:rPr lang="en-US" sz="2400" b="1" dirty="0" smtClean="0"/>
              <a:t>-san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62600" y="64008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Miku</a:t>
            </a:r>
            <a:r>
              <a:rPr lang="en-US" sz="2400" b="1" dirty="0" smtClean="0"/>
              <a:t> Mix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467600" y="6096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5" action="ppaction://hlinkfile"/>
              </a:rPr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Black Rock Shooter Franchise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Originally a famous </a:t>
            </a:r>
            <a:r>
              <a:rPr lang="en-US" dirty="0" err="1" smtClean="0"/>
              <a:t>Vocaloid</a:t>
            </a:r>
            <a:r>
              <a:rPr lang="en-US" dirty="0" smtClean="0"/>
              <a:t> song produced by </a:t>
            </a:r>
            <a:r>
              <a:rPr lang="en-US" dirty="0" err="1" smtClean="0"/>
              <a:t>ryo</a:t>
            </a:r>
            <a:r>
              <a:rPr lang="en-US" dirty="0" smtClean="0"/>
              <a:t>, inspired by original piece of artwork by Japanese artist </a:t>
            </a:r>
            <a:r>
              <a:rPr lang="en-US" dirty="0" err="1" smtClean="0"/>
              <a:t>Huke</a:t>
            </a:r>
            <a:r>
              <a:rPr lang="en-US" dirty="0" smtClean="0"/>
              <a:t>.</a:t>
            </a:r>
          </a:p>
          <a:p>
            <a:r>
              <a:rPr lang="en-US" dirty="0" smtClean="0"/>
              <a:t>Fandom and popularity have now spawned an OVA, </a:t>
            </a:r>
            <a:r>
              <a:rPr lang="en-US" dirty="0" err="1" smtClean="0"/>
              <a:t>Manga</a:t>
            </a:r>
            <a:r>
              <a:rPr lang="en-US" dirty="0" smtClean="0"/>
              <a:t>, Merchandise line, and PSP game soon to be released in the US </a:t>
            </a:r>
          </a:p>
          <a:p>
            <a:r>
              <a:rPr lang="en-US" dirty="0" smtClean="0"/>
              <a:t>The Black Rock Shooter Anime will be debuting next week!</a:t>
            </a:r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3886200" cy="550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Uttate</a:t>
            </a:r>
            <a:r>
              <a:rPr lang="en-US" dirty="0" smtClean="0"/>
              <a:t> </a:t>
            </a:r>
            <a:r>
              <a:rPr lang="en-US" dirty="0" err="1" smtClean="0"/>
              <a:t>Mita</a:t>
            </a:r>
            <a:r>
              <a:rPr lang="en-US" dirty="0" smtClean="0"/>
              <a:t>: Try Singing it!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/>
          </a:bodyPr>
          <a:lstStyle/>
          <a:p>
            <a:r>
              <a:rPr lang="en-US" dirty="0" err="1" smtClean="0"/>
              <a:t>Uttate</a:t>
            </a:r>
            <a:r>
              <a:rPr lang="en-US" dirty="0" smtClean="0"/>
              <a:t> </a:t>
            </a:r>
            <a:r>
              <a:rPr lang="en-US" dirty="0" err="1" smtClean="0"/>
              <a:t>Mita</a:t>
            </a:r>
            <a:r>
              <a:rPr lang="en-US" dirty="0" smtClean="0"/>
              <a:t> literally translates as “I tried singing it”. This is basically the act of recording Karaoke Style covers of popular songs.</a:t>
            </a:r>
          </a:p>
          <a:p>
            <a:r>
              <a:rPr lang="en-US" dirty="0" smtClean="0"/>
              <a:t>This is a popular past-time amongst both Western and Japanese </a:t>
            </a:r>
            <a:r>
              <a:rPr lang="en-US" dirty="0" err="1" smtClean="0"/>
              <a:t>fanbases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Vocaloid</a:t>
            </a:r>
            <a:r>
              <a:rPr lang="en-US" dirty="0" smtClean="0"/>
              <a:t> songs often present special challenges when trying to cover then accurately or dub them into another language.</a:t>
            </a:r>
          </a:p>
          <a:p>
            <a:r>
              <a:rPr lang="en-US" dirty="0" smtClean="0"/>
              <a:t>Several </a:t>
            </a:r>
            <a:r>
              <a:rPr lang="en-US" dirty="0" err="1" smtClean="0"/>
              <a:t>Vocaloid</a:t>
            </a:r>
            <a:r>
              <a:rPr lang="en-US" dirty="0" smtClean="0"/>
              <a:t> cover compilation CDs have been released.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5867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hlinkClick r:id="rId2" action="ppaction://hlinkfile"/>
              </a:rPr>
              <a:t>Utatte</a:t>
            </a:r>
            <a:r>
              <a:rPr lang="en-US" dirty="0" smtClean="0">
                <a:hlinkClick r:id="rId2" action="ppaction://hlinkfile"/>
              </a:rPr>
              <a:t> </a:t>
            </a:r>
            <a:r>
              <a:rPr lang="en-US" dirty="0" err="1" smtClean="0">
                <a:hlinkClick r:id="rId2" action="ppaction://hlinkfile"/>
              </a:rPr>
              <a:t>Mita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UTAU: </a:t>
            </a:r>
            <a:br>
              <a:rPr lang="en-US" dirty="0" smtClean="0"/>
            </a:br>
            <a:r>
              <a:rPr lang="en-US" dirty="0" smtClean="0"/>
              <a:t>Making Your Very Own </a:t>
            </a:r>
            <a:r>
              <a:rPr lang="en-US" dirty="0" err="1" smtClean="0"/>
              <a:t>Vocaloid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Teto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 March 2008 Software Developer “</a:t>
            </a:r>
            <a:r>
              <a:rPr lang="en-US" dirty="0" err="1" smtClean="0"/>
              <a:t>Ayame</a:t>
            </a:r>
            <a:r>
              <a:rPr lang="en-US" dirty="0" smtClean="0"/>
              <a:t>” released UTAU, a freeware, supported Vocal Synthesizer Tool.</a:t>
            </a:r>
          </a:p>
          <a:p>
            <a:r>
              <a:rPr lang="en-US" dirty="0" smtClean="0"/>
              <a:t>Official </a:t>
            </a:r>
            <a:r>
              <a:rPr lang="en-US" dirty="0" err="1" smtClean="0"/>
              <a:t>Voicebanks</a:t>
            </a:r>
            <a:r>
              <a:rPr lang="en-US" dirty="0" smtClean="0"/>
              <a:t> exist but can also be created by anyone.</a:t>
            </a:r>
          </a:p>
          <a:p>
            <a:r>
              <a:rPr lang="en-US" dirty="0" smtClean="0"/>
              <a:t>VCV Innovations offer the promise of even better sound quality.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199" y="1444625"/>
            <a:ext cx="2824190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Meeting the </a:t>
            </a:r>
            <a:r>
              <a:rPr lang="en-US" dirty="0" err="1" smtClean="0"/>
              <a:t>Vocaloid</a:t>
            </a:r>
            <a:r>
              <a:rPr lang="en-US" dirty="0" smtClean="0"/>
              <a:t> 3s, The Next Generation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371600"/>
            <a:ext cx="5715000" cy="455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OLIVER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Oliver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</a:t>
            </a:r>
            <a:r>
              <a:rPr lang="en-US" dirty="0" err="1" smtClean="0"/>
              <a:t>Vocaloid</a:t>
            </a:r>
            <a:r>
              <a:rPr lang="en-US" dirty="0" smtClean="0"/>
              <a:t> 3 Collaboration between </a:t>
            </a:r>
            <a:r>
              <a:rPr lang="en-US" dirty="0" err="1" smtClean="0"/>
              <a:t>PowerFX</a:t>
            </a:r>
            <a:r>
              <a:rPr lang="en-US" dirty="0" smtClean="0"/>
              <a:t> and </a:t>
            </a:r>
            <a:r>
              <a:rPr lang="en-US" dirty="0" err="1" smtClean="0"/>
              <a:t>VocaTone</a:t>
            </a:r>
            <a:endParaRPr lang="en-US" dirty="0" smtClean="0"/>
          </a:p>
          <a:p>
            <a:r>
              <a:rPr lang="en-US" dirty="0" smtClean="0"/>
              <a:t>Released in December 2011</a:t>
            </a:r>
          </a:p>
          <a:p>
            <a:r>
              <a:rPr lang="en-US" dirty="0" smtClean="0"/>
              <a:t>Voice provided by 13 year old boy from England.</a:t>
            </a:r>
          </a:p>
          <a:p>
            <a:r>
              <a:rPr lang="en-US" dirty="0" smtClean="0"/>
              <a:t>Intended to have a “Choir Boy” Voice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96472"/>
            <a:ext cx="4040188" cy="303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English </a:t>
            </a:r>
            <a:r>
              <a:rPr lang="en-US" dirty="0" err="1" smtClean="0"/>
              <a:t>Miku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English </a:t>
            </a:r>
            <a:r>
              <a:rPr lang="en-US" dirty="0" err="1" smtClean="0">
                <a:hlinkClick r:id="rId2" action="ppaction://hlinkfile"/>
              </a:rPr>
              <a:t>Miku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Originally announced as a possibility in 2010 after </a:t>
            </a:r>
            <a:r>
              <a:rPr lang="en-US" dirty="0" err="1" smtClean="0"/>
              <a:t>Miku’s</a:t>
            </a:r>
            <a:r>
              <a:rPr lang="en-US" dirty="0" smtClean="0"/>
              <a:t> </a:t>
            </a:r>
            <a:r>
              <a:rPr lang="en-US" dirty="0" err="1" smtClean="0"/>
              <a:t>facebook</a:t>
            </a:r>
            <a:r>
              <a:rPr lang="en-US" dirty="0" smtClean="0"/>
              <a:t> page received 39000 likes. </a:t>
            </a:r>
          </a:p>
          <a:p>
            <a:r>
              <a:rPr lang="en-US" dirty="0" err="1" smtClean="0"/>
              <a:t>Voicebank</a:t>
            </a:r>
            <a:r>
              <a:rPr lang="en-US" dirty="0" smtClean="0"/>
              <a:t> is still under development but was used at </a:t>
            </a:r>
            <a:r>
              <a:rPr lang="en-US" dirty="0" err="1" smtClean="0"/>
              <a:t>Mikunopolis</a:t>
            </a:r>
            <a:r>
              <a:rPr lang="en-US" dirty="0" smtClean="0"/>
              <a:t> and is almost complete.</a:t>
            </a:r>
          </a:p>
          <a:p>
            <a:r>
              <a:rPr lang="en-US" dirty="0" smtClean="0"/>
              <a:t>Will use the Vocaloid3 English.</a:t>
            </a:r>
          </a:p>
          <a:p>
            <a:r>
              <a:rPr lang="en-US" dirty="0" smtClean="0"/>
              <a:t>Contest was help to determine her “English” Persona</a:t>
            </a:r>
          </a:p>
          <a:p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55994"/>
            <a:ext cx="4040188" cy="311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SeeU</a:t>
            </a:r>
            <a:r>
              <a:rPr lang="en-US" dirty="0" smtClean="0"/>
              <a:t>: The World’s First Virtual </a:t>
            </a:r>
            <a:r>
              <a:rPr lang="en-US" dirty="0" err="1" smtClean="0"/>
              <a:t>Kpop</a:t>
            </a:r>
            <a:r>
              <a:rPr lang="en-US" dirty="0" smtClean="0"/>
              <a:t> Star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SeeU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First Korean-Language </a:t>
            </a:r>
            <a:r>
              <a:rPr lang="en-US" dirty="0" err="1" smtClean="0"/>
              <a:t>Vocaloid</a:t>
            </a:r>
            <a:endParaRPr lang="en-US" dirty="0" smtClean="0"/>
          </a:p>
          <a:p>
            <a:r>
              <a:rPr lang="en-US" dirty="0" smtClean="0"/>
              <a:t>Released in October 2011</a:t>
            </a:r>
          </a:p>
          <a:p>
            <a:r>
              <a:rPr lang="en-US" dirty="0" smtClean="0"/>
              <a:t>Voice Samples by 17-year old Kim </a:t>
            </a:r>
            <a:r>
              <a:rPr lang="en-US" dirty="0" err="1" smtClean="0"/>
              <a:t>Dahi</a:t>
            </a:r>
            <a:r>
              <a:rPr lang="en-US" dirty="0" smtClean="0"/>
              <a:t> of K-Pop Group “Glam”</a:t>
            </a:r>
          </a:p>
          <a:p>
            <a:r>
              <a:rPr lang="en-US" dirty="0" smtClean="0"/>
              <a:t>Also capable of singing Japanese</a:t>
            </a:r>
            <a:endParaRPr lang="en-US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862" y="1444625"/>
            <a:ext cx="3596101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Shaping the Vision for the Future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Crypton</a:t>
            </a:r>
            <a:r>
              <a:rPr lang="en-US" dirty="0" smtClean="0"/>
              <a:t> Future Media a Japanese Music Software Company released their first </a:t>
            </a:r>
            <a:r>
              <a:rPr lang="en-US" dirty="0" err="1" smtClean="0"/>
              <a:t>Vocaloid</a:t>
            </a:r>
            <a:r>
              <a:rPr lang="en-US" dirty="0" smtClean="0"/>
              <a:t>, “</a:t>
            </a:r>
            <a:r>
              <a:rPr lang="en-US" dirty="0" err="1" smtClean="0"/>
              <a:t>Meiko</a:t>
            </a:r>
            <a:r>
              <a:rPr lang="en-US" dirty="0" smtClean="0"/>
              <a:t>”, in 2004.</a:t>
            </a:r>
          </a:p>
          <a:p>
            <a:r>
              <a:rPr lang="en-US" dirty="0" smtClean="0"/>
              <a:t>This was followed by the release of “</a:t>
            </a:r>
            <a:r>
              <a:rPr lang="en-US" dirty="0" err="1" smtClean="0"/>
              <a:t>Kaito</a:t>
            </a:r>
            <a:r>
              <a:rPr lang="en-US" dirty="0" smtClean="0"/>
              <a:t>” in 2006</a:t>
            </a:r>
          </a:p>
          <a:p>
            <a:r>
              <a:rPr lang="en-US" dirty="0" smtClean="0"/>
              <a:t>Original </a:t>
            </a:r>
            <a:r>
              <a:rPr lang="en-US" dirty="0" err="1" smtClean="0"/>
              <a:t>Voicebanks</a:t>
            </a:r>
            <a:r>
              <a:rPr lang="en-US" dirty="0" smtClean="0"/>
              <a:t> had somewhat limited capabilities and were only moderately successful.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3400" y="1219200"/>
            <a:ext cx="3227388" cy="242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971800"/>
            <a:ext cx="2706496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66800" y="6211669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hlinkClick r:id="rId4" action="ppaction://hlinkfile"/>
              </a:rPr>
              <a:t>Meiko</a:t>
            </a:r>
            <a:r>
              <a:rPr lang="en-US" dirty="0" smtClean="0">
                <a:hlinkClick r:id="rId4" action="ppaction://hlinkfile"/>
              </a:rPr>
              <a:t> Demo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43200" y="621166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hlinkClick r:id="rId5" action="ppaction://hlinkfile"/>
              </a:rPr>
              <a:t>Kaito</a:t>
            </a:r>
            <a:r>
              <a:rPr lang="en-US" dirty="0" smtClean="0">
                <a:hlinkClick r:id="rId5" action="ppaction://hlinkfile"/>
              </a:rPr>
              <a:t>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Yayin</a:t>
            </a:r>
            <a:r>
              <a:rPr lang="en-US" dirty="0" smtClean="0"/>
              <a:t> </a:t>
            </a:r>
            <a:r>
              <a:rPr lang="en-US" dirty="0" err="1" smtClean="0"/>
              <a:t>Gongyu</a:t>
            </a:r>
            <a:r>
              <a:rPr lang="en-US" dirty="0" smtClean="0"/>
              <a:t>: China’s Elegant New Sound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Chinese </a:t>
            </a:r>
            <a:r>
              <a:rPr lang="en-US" dirty="0" err="1" smtClean="0">
                <a:hlinkClick r:id="rId2" action="ppaction://hlinkfile"/>
              </a:rPr>
              <a:t>Vocaloid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Part of the new </a:t>
            </a:r>
            <a:r>
              <a:rPr lang="en-US" dirty="0" err="1" smtClean="0"/>
              <a:t>Vocaloid</a:t>
            </a:r>
            <a:r>
              <a:rPr lang="en-US" dirty="0" smtClean="0"/>
              <a:t> China Development Project</a:t>
            </a:r>
          </a:p>
          <a:p>
            <a:r>
              <a:rPr lang="en-US" dirty="0" smtClean="0"/>
              <a:t>Her character design and </a:t>
            </a:r>
            <a:r>
              <a:rPr lang="en-US" dirty="0" err="1" smtClean="0"/>
              <a:t>backstory</a:t>
            </a:r>
            <a:r>
              <a:rPr lang="en-US" dirty="0" smtClean="0"/>
              <a:t> were selected last week via a contest.</a:t>
            </a:r>
          </a:p>
          <a:p>
            <a:r>
              <a:rPr lang="en-US" dirty="0" smtClean="0"/>
              <a:t>Voice provided by Chinese singer Shan </a:t>
            </a:r>
            <a:r>
              <a:rPr lang="en-US" dirty="0" err="1" smtClean="0"/>
              <a:t>Xin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0101" y="1444625"/>
            <a:ext cx="2654386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IA: Aria on the Planets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IA 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err="1" smtClean="0"/>
              <a:t>Vocaloid</a:t>
            </a:r>
            <a:r>
              <a:rPr lang="en-US" dirty="0" smtClean="0"/>
              <a:t> 3 Featuring the Voice of </a:t>
            </a:r>
            <a:r>
              <a:rPr lang="en-US" dirty="0" err="1" smtClean="0"/>
              <a:t>Lia</a:t>
            </a:r>
            <a:r>
              <a:rPr lang="en-US" dirty="0" smtClean="0"/>
              <a:t>. (Singer of “</a:t>
            </a:r>
            <a:r>
              <a:rPr lang="en-US" dirty="0" err="1" smtClean="0"/>
              <a:t>Tori</a:t>
            </a:r>
            <a:r>
              <a:rPr lang="en-US" dirty="0" smtClean="0"/>
              <a:t> no </a:t>
            </a:r>
            <a:r>
              <a:rPr lang="en-US" dirty="0" err="1" smtClean="0"/>
              <a:t>Uta</a:t>
            </a:r>
            <a:r>
              <a:rPr lang="en-US" dirty="0" smtClean="0"/>
              <a:t>” from Air”</a:t>
            </a:r>
          </a:p>
          <a:p>
            <a:r>
              <a:rPr lang="en-US" dirty="0" smtClean="0"/>
              <a:t>She has been released to specific producers to produce demo and preview songs.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7162" y="1643856"/>
            <a:ext cx="28575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Bruno &amp; Clara: The Spanish-Speaking </a:t>
            </a:r>
            <a:r>
              <a:rPr lang="en-US" dirty="0" err="1" smtClean="0"/>
              <a:t>Vocaloids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Bruno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Released in Late December.  Produced by </a:t>
            </a:r>
            <a:r>
              <a:rPr lang="en-US" dirty="0" err="1" smtClean="0"/>
              <a:t>Vocaloid</a:t>
            </a:r>
            <a:r>
              <a:rPr lang="en-US" dirty="0" smtClean="0"/>
              <a:t> newcomer, </a:t>
            </a:r>
            <a:r>
              <a:rPr lang="en-US" dirty="0" err="1" smtClean="0"/>
              <a:t>VoctroLabs</a:t>
            </a:r>
            <a:endParaRPr lang="en-US" dirty="0" smtClean="0"/>
          </a:p>
          <a:p>
            <a:r>
              <a:rPr lang="en-US" dirty="0" smtClean="0"/>
              <a:t>First </a:t>
            </a:r>
            <a:r>
              <a:rPr lang="en-US" dirty="0" err="1" smtClean="0"/>
              <a:t>Vocaloids</a:t>
            </a:r>
            <a:r>
              <a:rPr lang="en-US" dirty="0" smtClean="0"/>
              <a:t> designed to speak in Spanish</a:t>
            </a:r>
          </a:p>
          <a:p>
            <a:r>
              <a:rPr lang="en-US" dirty="0" smtClean="0"/>
              <a:t>Can be bought as a pair and are the cheapest Vocaloid3s.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0200"/>
            <a:ext cx="396492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352800"/>
            <a:ext cx="403860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Yuzuki</a:t>
            </a:r>
            <a:r>
              <a:rPr lang="en-US" dirty="0" smtClean="0"/>
              <a:t> Yukari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Yuzuki</a:t>
            </a:r>
            <a:r>
              <a:rPr lang="en-US" dirty="0" smtClean="0">
                <a:hlinkClick r:id="rId2" action="ppaction://hlinkfile"/>
              </a:rPr>
              <a:t> Yukari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New Vocaloid3 by AH-Software</a:t>
            </a:r>
          </a:p>
          <a:p>
            <a:r>
              <a:rPr lang="en-US" dirty="0" smtClean="0"/>
              <a:t>Will also be released as a </a:t>
            </a:r>
            <a:r>
              <a:rPr lang="en-US" dirty="0" err="1" smtClean="0"/>
              <a:t>Voiceroid</a:t>
            </a:r>
            <a:r>
              <a:rPr lang="en-US" dirty="0" smtClean="0"/>
              <a:t> Program.</a:t>
            </a:r>
          </a:p>
          <a:p>
            <a:r>
              <a:rPr lang="en-US" dirty="0" smtClean="0"/>
              <a:t>Her </a:t>
            </a:r>
            <a:r>
              <a:rPr lang="en-US" dirty="0" err="1" smtClean="0"/>
              <a:t>Vocaloid</a:t>
            </a:r>
            <a:r>
              <a:rPr lang="en-US" dirty="0" smtClean="0"/>
              <a:t> </a:t>
            </a:r>
            <a:r>
              <a:rPr lang="en-US" dirty="0" err="1" smtClean="0"/>
              <a:t>voicebank</a:t>
            </a:r>
            <a:r>
              <a:rPr lang="en-US" dirty="0" smtClean="0"/>
              <a:t> is marketed primarily to Producers and Professionals</a:t>
            </a:r>
            <a:endParaRPr lang="en-U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3409156" cy="340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Vocaloid3s 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1954213" cy="335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450435"/>
            <a:ext cx="2514600" cy="324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95400" y="4953000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MEW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38600" y="4876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Tone </a:t>
            </a:r>
            <a:r>
              <a:rPr lang="en-US" dirty="0" err="1" smtClean="0"/>
              <a:t>Rion</a:t>
            </a:r>
            <a:endParaRPr lang="en-US" dirty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1295400"/>
            <a:ext cx="2824162" cy="360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162800" y="4876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Vocaloid3s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2177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00200" y="4648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Ring </a:t>
            </a:r>
            <a:r>
              <a:rPr lang="en-US" dirty="0" err="1" smtClean="0"/>
              <a:t>Suzune</a:t>
            </a:r>
            <a:endParaRPr lang="en-US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219200"/>
            <a:ext cx="2220434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248400" y="4724400"/>
            <a:ext cx="190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Aoki Lapis, Studio </a:t>
            </a:r>
            <a:r>
              <a:rPr lang="en-US" dirty="0" err="1" smtClean="0"/>
              <a:t>Deen’s</a:t>
            </a:r>
            <a:r>
              <a:rPr lang="en-US" dirty="0" smtClean="0"/>
              <a:t> </a:t>
            </a:r>
            <a:r>
              <a:rPr lang="en-US" dirty="0" err="1" smtClean="0"/>
              <a:t>Fanmade</a:t>
            </a:r>
            <a:r>
              <a:rPr lang="en-US" dirty="0" smtClean="0"/>
              <a:t> </a:t>
            </a:r>
            <a:r>
              <a:rPr lang="en-US" dirty="0" err="1" smtClean="0"/>
              <a:t>Vocaloid</a:t>
            </a:r>
            <a:endParaRPr lang="en-US" dirty="0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1447800"/>
            <a:ext cx="264166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62400" y="5029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Lui</a:t>
            </a:r>
            <a:r>
              <a:rPr lang="en-US" dirty="0" smtClean="0"/>
              <a:t> </a:t>
            </a:r>
            <a:r>
              <a:rPr lang="en-US" dirty="0" err="1" smtClean="0"/>
              <a:t>Hibiki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Vocaloid</a:t>
            </a:r>
            <a:r>
              <a:rPr lang="en-US" dirty="0" smtClean="0"/>
              <a:t> Shows Up Everywhere!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09600" y="1676400"/>
            <a:ext cx="4297681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29200" y="3810000"/>
            <a:ext cx="3672904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810000"/>
            <a:ext cx="4049017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295400"/>
            <a:ext cx="3092451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Vocaloid</a:t>
            </a:r>
            <a:r>
              <a:rPr lang="en-US" dirty="0" smtClean="0"/>
              <a:t> Anime Cameos</a:t>
            </a:r>
            <a:endParaRPr lang="en-US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4038203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86200"/>
            <a:ext cx="4307522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143000"/>
            <a:ext cx="4445001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419600"/>
            <a:ext cx="3429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That </a:t>
            </a:r>
            <a:r>
              <a:rPr lang="en-US" dirty="0" err="1" smtClean="0"/>
              <a:t>Miku</a:t>
            </a:r>
            <a:r>
              <a:rPr lang="en-US" dirty="0" smtClean="0"/>
              <a:t> in </a:t>
            </a:r>
            <a:r>
              <a:rPr lang="en-US" dirty="0" err="1" smtClean="0"/>
              <a:t>mah</a:t>
            </a:r>
            <a:r>
              <a:rPr lang="en-US" dirty="0" smtClean="0"/>
              <a:t> </a:t>
            </a:r>
            <a:r>
              <a:rPr lang="en-US" dirty="0" err="1" smtClean="0"/>
              <a:t>Skyrim</a:t>
            </a:r>
            <a:r>
              <a:rPr lang="en-US" dirty="0" smtClean="0"/>
              <a:t>!?!</a:t>
            </a:r>
            <a:endParaRPr lang="en-US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50" y="1481138"/>
            <a:ext cx="72601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81400" y="6172200"/>
            <a:ext cx="2514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hlinkClick r:id="rId3" action="ppaction://hlinkfile"/>
              </a:rPr>
              <a:t>Mah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Skyrim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Get Your </a:t>
            </a:r>
            <a:r>
              <a:rPr lang="en-US" dirty="0" err="1" smtClean="0"/>
              <a:t>Vocaloid</a:t>
            </a:r>
            <a:r>
              <a:rPr lang="en-US" dirty="0" smtClean="0"/>
              <a:t> Art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Piapro.jp</a:t>
            </a:r>
          </a:p>
          <a:p>
            <a:endParaRPr lang="en-US" dirty="0" smtClean="0"/>
          </a:p>
          <a:p>
            <a:r>
              <a:rPr lang="en-US" dirty="0" smtClean="0"/>
              <a:t>Pixiv.net</a:t>
            </a:r>
          </a:p>
          <a:p>
            <a:endParaRPr lang="en-US" dirty="0" smtClean="0"/>
          </a:p>
          <a:p>
            <a:r>
              <a:rPr lang="en-US" dirty="0" smtClean="0"/>
              <a:t>#</a:t>
            </a:r>
            <a:r>
              <a:rPr lang="en-US" dirty="0" err="1" smtClean="0"/>
              <a:t>Vocaloid-fanclub</a:t>
            </a:r>
            <a:r>
              <a:rPr lang="en-US" dirty="0" smtClean="0"/>
              <a:t> @ DeviantArt.com</a:t>
            </a:r>
          </a:p>
          <a:p>
            <a:endParaRPr lang="en-US" dirty="0" smtClean="0"/>
          </a:p>
          <a:p>
            <a:r>
              <a:rPr lang="en-US" dirty="0" smtClean="0"/>
              <a:t>Safebooru.org</a:t>
            </a:r>
          </a:p>
          <a:p>
            <a:endParaRPr lang="en-US" dirty="0" smtClean="0"/>
          </a:p>
          <a:p>
            <a:r>
              <a:rPr lang="en-US" dirty="0" smtClean="0"/>
              <a:t>Almost Everywhere Else!</a:t>
            </a:r>
            <a:endParaRPr lang="en-US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12" y="1444625"/>
            <a:ext cx="3941763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Vocaloid</a:t>
            </a:r>
            <a:r>
              <a:rPr lang="en-US" dirty="0" smtClean="0"/>
              <a:t> Revolution Begins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err="1" smtClean="0">
                <a:hlinkClick r:id="rId2" action="ppaction://hlinkfile"/>
              </a:rPr>
              <a:t>Miku</a:t>
            </a:r>
            <a:r>
              <a:rPr lang="en-US" dirty="0" smtClean="0">
                <a:hlinkClick r:id="rId2" action="ppaction://hlinkfile"/>
              </a:rPr>
              <a:t> Demo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Miku</a:t>
            </a:r>
            <a:r>
              <a:rPr lang="en-US" dirty="0" smtClean="0"/>
              <a:t> </a:t>
            </a:r>
            <a:r>
              <a:rPr lang="en-US" dirty="0" err="1" smtClean="0"/>
              <a:t>Hatsune</a:t>
            </a:r>
            <a:r>
              <a:rPr lang="en-US" dirty="0" smtClean="0"/>
              <a:t> (</a:t>
            </a:r>
            <a:r>
              <a:rPr lang="ja-JP" altLang="en-US" smtClean="0"/>
              <a:t>初音ミク </a:t>
            </a:r>
            <a:r>
              <a:rPr lang="en-US" altLang="ja-JP" dirty="0" smtClean="0"/>
              <a:t>) released by </a:t>
            </a:r>
            <a:r>
              <a:rPr lang="en-US" altLang="ja-JP" dirty="0" err="1" smtClean="0"/>
              <a:t>Crypton</a:t>
            </a:r>
            <a:r>
              <a:rPr lang="en-US" altLang="ja-JP" dirty="0" smtClean="0"/>
              <a:t> on August 31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, 2007.</a:t>
            </a:r>
          </a:p>
          <a:p>
            <a:r>
              <a:rPr lang="en-US" altLang="ja-JP" dirty="0" smtClean="0"/>
              <a:t>First Japanese </a:t>
            </a:r>
            <a:r>
              <a:rPr lang="en-US" altLang="ja-JP" dirty="0" err="1" smtClean="0"/>
              <a:t>Vocaloid</a:t>
            </a:r>
            <a:r>
              <a:rPr lang="en-US" altLang="ja-JP" dirty="0" smtClean="0"/>
              <a:t> to Utilize the updated Vocaloid2 Engine.</a:t>
            </a:r>
          </a:p>
          <a:p>
            <a:r>
              <a:rPr lang="en-US" dirty="0" smtClean="0"/>
              <a:t>Marketed as the world’s first “Virtual Idol”, part of the new “</a:t>
            </a:r>
            <a:r>
              <a:rPr lang="en-US" dirty="0" err="1" smtClean="0"/>
              <a:t>Vocaloid</a:t>
            </a:r>
            <a:r>
              <a:rPr lang="en-US" dirty="0" smtClean="0"/>
              <a:t> Character Series”</a:t>
            </a:r>
          </a:p>
          <a:p>
            <a:r>
              <a:rPr lang="en-US" dirty="0" smtClean="0"/>
              <a:t>Iconic songs such as “</a:t>
            </a:r>
            <a:r>
              <a:rPr lang="en-US" dirty="0" err="1" smtClean="0"/>
              <a:t>Ievan</a:t>
            </a:r>
            <a:r>
              <a:rPr lang="en-US" dirty="0" smtClean="0"/>
              <a:t> Polka” and “</a:t>
            </a:r>
            <a:r>
              <a:rPr lang="en-US" dirty="0" err="1" smtClean="0"/>
              <a:t>Miku</a:t>
            </a:r>
            <a:r>
              <a:rPr lang="en-US" dirty="0" smtClean="0"/>
              <a:t> </a:t>
            </a:r>
            <a:r>
              <a:rPr lang="en-US" dirty="0" err="1" smtClean="0"/>
              <a:t>Miku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Shite</a:t>
            </a:r>
            <a:r>
              <a:rPr lang="en-US" dirty="0" smtClean="0"/>
              <a:t> </a:t>
            </a:r>
            <a:r>
              <a:rPr lang="en-US" dirty="0" err="1" smtClean="0"/>
              <a:t>Ageru</a:t>
            </a:r>
            <a:r>
              <a:rPr lang="en-US" dirty="0" smtClean="0"/>
              <a:t>” quickly became popular on </a:t>
            </a:r>
            <a:r>
              <a:rPr lang="en-US" dirty="0" err="1" smtClean="0"/>
              <a:t>NicoVideo</a:t>
            </a:r>
            <a:r>
              <a:rPr lang="en-US" dirty="0" smtClean="0"/>
              <a:t> and </a:t>
            </a:r>
            <a:r>
              <a:rPr lang="en-US" dirty="0" err="1" smtClean="0"/>
              <a:t>Youtube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275" y="1743869"/>
            <a:ext cx="33432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Places Buy </a:t>
            </a:r>
            <a:r>
              <a:rPr lang="en-US" dirty="0" err="1" smtClean="0"/>
              <a:t>Vocaloid</a:t>
            </a:r>
            <a:r>
              <a:rPr lang="en-US" dirty="0" smtClean="0"/>
              <a:t> Music and Goods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Itunes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Amazon and Amazon.jp</a:t>
            </a:r>
          </a:p>
          <a:p>
            <a:endParaRPr lang="en-US" b="1" dirty="0" smtClean="0"/>
          </a:p>
          <a:p>
            <a:r>
              <a:rPr lang="en-US" b="1" dirty="0" err="1" smtClean="0"/>
              <a:t>YesAsia</a:t>
            </a:r>
            <a:r>
              <a:rPr lang="en-US" b="1" dirty="0" smtClean="0"/>
              <a:t>, Play Asia</a:t>
            </a:r>
          </a:p>
          <a:p>
            <a:endParaRPr lang="en-US" b="1" dirty="0" smtClean="0"/>
          </a:p>
          <a:p>
            <a:r>
              <a:rPr lang="en-US" b="1" dirty="0" smtClean="0"/>
              <a:t>CDJapan.co.jp</a:t>
            </a:r>
          </a:p>
          <a:p>
            <a:endParaRPr lang="en-US" b="1" dirty="0" smtClean="0"/>
          </a:p>
          <a:p>
            <a:r>
              <a:rPr lang="en-US" b="1" dirty="0" smtClean="0"/>
              <a:t>KarenT.jp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3581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Joining the </a:t>
            </a:r>
            <a:r>
              <a:rPr lang="en-US" dirty="0" err="1" smtClean="0"/>
              <a:t>Vocaloid</a:t>
            </a:r>
            <a:r>
              <a:rPr lang="en-US" dirty="0" smtClean="0"/>
              <a:t> Community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5"/>
            <a:ext cx="4041775" cy="3584906"/>
          </a:xfrm>
        </p:spPr>
        <p:txBody>
          <a:bodyPr>
            <a:noAutofit/>
          </a:bodyPr>
          <a:lstStyle/>
          <a:p>
            <a:r>
              <a:rPr lang="en-US" sz="1600" b="1" dirty="0" err="1" smtClean="0"/>
              <a:t>Hatsune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Miku</a:t>
            </a:r>
            <a:r>
              <a:rPr lang="en-US" sz="1600" b="1" dirty="0" smtClean="0"/>
              <a:t> @ Facebook.com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Vocaloidism.com and Weekly </a:t>
            </a:r>
            <a:r>
              <a:rPr lang="en-US" sz="1600" b="1" dirty="0" err="1" smtClean="0"/>
              <a:t>Vocaloid</a:t>
            </a:r>
            <a:r>
              <a:rPr lang="en-US" sz="1600" b="1" dirty="0" smtClean="0"/>
              <a:t> Rankings (</a:t>
            </a:r>
            <a:r>
              <a:rPr lang="en-US" sz="1600" b="1" dirty="0" err="1" smtClean="0"/>
              <a:t>Vocaran</a:t>
            </a:r>
            <a:r>
              <a:rPr lang="en-US" sz="1600" b="1" dirty="0" smtClean="0"/>
              <a:t>)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VocaloidOtaku.net</a:t>
            </a:r>
          </a:p>
          <a:p>
            <a:endParaRPr lang="en-US" sz="1600" b="1" dirty="0" smtClean="0"/>
          </a:p>
          <a:p>
            <a:r>
              <a:rPr lang="en-US" sz="1600" b="1" dirty="0" err="1" smtClean="0"/>
              <a:t>Vocaloid</a:t>
            </a:r>
            <a:r>
              <a:rPr lang="en-US" sz="1600" b="1" dirty="0" smtClean="0"/>
              <a:t> Wikipedia, (vocaloid.wikia.com)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Mikuzen.blogspot.com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Deviant Art 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Fanfaction.net</a:t>
            </a:r>
            <a:endParaRPr lang="en-US" sz="1600" b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4198189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Coming This Spring</a:t>
            </a:r>
            <a:endParaRPr lang="en-US" dirty="0"/>
          </a:p>
        </p:txBody>
      </p:sp>
      <p:sp>
        <p:nvSpPr>
          <p:cNvPr id="13" name="Vertical Text Placeholder 1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7376031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I’m Ukwildcat387 and Descent87 on </a:t>
            </a:r>
            <a:r>
              <a:rPr lang="en-US" dirty="0" err="1" smtClean="0"/>
              <a:t>Youtube</a:t>
            </a:r>
            <a:r>
              <a:rPr lang="en-US" dirty="0" smtClean="0"/>
              <a:t> and Vocaloidism.com!</a:t>
            </a:r>
          </a:p>
          <a:p>
            <a:endParaRPr lang="en-US" dirty="0" smtClean="0"/>
          </a:p>
          <a:p>
            <a:r>
              <a:rPr lang="en-US" dirty="0" smtClean="0"/>
              <a:t>I translate </a:t>
            </a:r>
            <a:r>
              <a:rPr lang="en-US" dirty="0" err="1" smtClean="0"/>
              <a:t>Vocaloid</a:t>
            </a:r>
            <a:r>
              <a:rPr lang="en-US" dirty="0" smtClean="0"/>
              <a:t> songs and take translation requests!!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Friend Me!	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Don’t Forget the Producers!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90600"/>
            <a:ext cx="254386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2954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200400"/>
            <a:ext cx="36742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43400"/>
            <a:ext cx="355309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4267200"/>
            <a:ext cx="3230868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5084350"/>
            <a:ext cx="2514600" cy="17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914400"/>
            <a:ext cx="30099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Promotional Videos: Making </a:t>
            </a:r>
            <a:r>
              <a:rPr lang="en-US" dirty="0" err="1" smtClean="0"/>
              <a:t>Vocaloid</a:t>
            </a:r>
            <a:r>
              <a:rPr lang="en-US" dirty="0" smtClean="0"/>
              <a:t> into Art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3394" y="1219200"/>
            <a:ext cx="3160606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438400"/>
            <a:ext cx="3276600" cy="238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371600"/>
            <a:ext cx="2712625" cy="204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572000"/>
            <a:ext cx="275182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428625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The First Sounds of the Future: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err="1" smtClean="0"/>
              <a:t>Vocaloid</a:t>
            </a:r>
            <a:r>
              <a:rPr lang="en-US" dirty="0" smtClean="0"/>
              <a:t> 2 Generation</a:t>
            </a:r>
            <a:endParaRPr lang="en-US" dirty="0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828800"/>
            <a:ext cx="6728997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1681</TotalTime>
  <Words>1795</Words>
  <Application>Microsoft Office PowerPoint</Application>
  <PresentationFormat>On-screen Show (4:3)</PresentationFormat>
  <Paragraphs>265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Concourse</vt:lpstr>
      <vt:lpstr>Welcome to The Wide World of Vocaloid at Ohaycon 2012 </vt:lpstr>
      <vt:lpstr>Miku Arrives in America</vt:lpstr>
      <vt:lpstr>What is Vocaloid?</vt:lpstr>
      <vt:lpstr>What is Vocaloid?</vt:lpstr>
      <vt:lpstr>Shaping the Vision for the Future</vt:lpstr>
      <vt:lpstr>The Vocaloid Revolution Begins</vt:lpstr>
      <vt:lpstr>Don’t Forget the Producers!</vt:lpstr>
      <vt:lpstr>Promotional Videos: Making Vocaloid into Art</vt:lpstr>
      <vt:lpstr>The First Sounds of the Future: The Vocaloid 2 Generation</vt:lpstr>
      <vt:lpstr>Miku Hatsune</vt:lpstr>
      <vt:lpstr>Rin and Len Kagamine</vt:lpstr>
      <vt:lpstr>Luka Megurine</vt:lpstr>
      <vt:lpstr>Gakupo Kamui</vt:lpstr>
      <vt:lpstr>GUMI Megpoid</vt:lpstr>
      <vt:lpstr>Yuki Kaai and Kiyoteru Hiyama</vt:lpstr>
      <vt:lpstr>SF-A2 Miki</vt:lpstr>
      <vt:lpstr>Other Japanese Vocaloid 2</vt:lpstr>
      <vt:lpstr>More Vocaloids by Bplats and Yamaha</vt:lpstr>
      <vt:lpstr>English-singing Vocaloids: The Engloids</vt:lpstr>
      <vt:lpstr>English-singing Vocaloids: The Engloids</vt:lpstr>
      <vt:lpstr>Append/Extend Voicebanks</vt:lpstr>
      <vt:lpstr>New Developments in 2011</vt:lpstr>
      <vt:lpstr>SEGA’s Miku 39 Giving Day Concert Continues</vt:lpstr>
      <vt:lpstr>Miku Comes to America:              LA Anime Expo 2011</vt:lpstr>
      <vt:lpstr>Big Announcements from LA</vt:lpstr>
      <vt:lpstr>What is Mikubook?</vt:lpstr>
      <vt:lpstr>Miku Partners with Toyota</vt:lpstr>
      <vt:lpstr>Google Chrome: Tell Your World</vt:lpstr>
      <vt:lpstr>Miku Tabletop Hologram</vt:lpstr>
      <vt:lpstr>Miku Miku Dance: Your own personal 3-D Animation Suite</vt:lpstr>
      <vt:lpstr>Kinect’ing to the Future: MMD Motion Capture SAY WHAT?</vt:lpstr>
      <vt:lpstr>Vocalistener: Future of Vocaloid?</vt:lpstr>
      <vt:lpstr>MitchieM: Freely Tomorrow</vt:lpstr>
      <vt:lpstr>So What is Vocaloid 3?</vt:lpstr>
      <vt:lpstr>Project DIVA and Project DIVA 2nd for PSP</vt:lpstr>
      <vt:lpstr>Dreamy Theatre:  HD Miku for Your PS3</vt:lpstr>
      <vt:lpstr>Project DivaExtend, Project Mirai, and Future PSVita Game!?</vt:lpstr>
      <vt:lpstr>Vocaloid Merchandise</vt:lpstr>
      <vt:lpstr>Slide 39</vt:lpstr>
      <vt:lpstr>Support Japan Figures</vt:lpstr>
      <vt:lpstr>Miku at the Olympics?</vt:lpstr>
      <vt:lpstr>Vocaloid Manga</vt:lpstr>
      <vt:lpstr>Black Rock Shooter Franchise</vt:lpstr>
      <vt:lpstr>Uttate Mita: Try Singing it!</vt:lpstr>
      <vt:lpstr>UTAU:  Making Your Very Own Vocaloid</vt:lpstr>
      <vt:lpstr>Meeting the Vocaloid 3s, The Next Generation</vt:lpstr>
      <vt:lpstr>OLIVER</vt:lpstr>
      <vt:lpstr>English Miku</vt:lpstr>
      <vt:lpstr>SeeU: The World’s First Virtual Kpop Star</vt:lpstr>
      <vt:lpstr>Yayin Gongyu: China’s Elegant New Sound</vt:lpstr>
      <vt:lpstr>IA: Aria on the Planets</vt:lpstr>
      <vt:lpstr>Bruno &amp; Clara: The Spanish-Speaking Vocaloids</vt:lpstr>
      <vt:lpstr>Yuzuki Yukari</vt:lpstr>
      <vt:lpstr>Other Vocaloid3s </vt:lpstr>
      <vt:lpstr>Other Vocaloid3s</vt:lpstr>
      <vt:lpstr>Vocaloid Shows Up Everywhere!</vt:lpstr>
      <vt:lpstr>Vocaloid Anime Cameos</vt:lpstr>
      <vt:lpstr>Is That Miku in mah Skyrim!?!</vt:lpstr>
      <vt:lpstr>Where to Get Your Vocaloid Art</vt:lpstr>
      <vt:lpstr>Places Buy Vocaloid Music and Goods</vt:lpstr>
      <vt:lpstr>Joining the Vocaloid Community</vt:lpstr>
      <vt:lpstr>Coming This Spring</vt:lpstr>
      <vt:lpstr>Friend Me!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Amir-Ali</dc:creator>
  <cp:lastModifiedBy>Amir-Ali</cp:lastModifiedBy>
  <cp:revision>200</cp:revision>
  <dcterms:created xsi:type="dcterms:W3CDTF">2011-01-28T04:46:47Z</dcterms:created>
  <dcterms:modified xsi:type="dcterms:W3CDTF">2012-01-28T18:55:36Z</dcterms:modified>
</cp:coreProperties>
</file>